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2" r:id="rId2"/>
    <p:sldId id="268" r:id="rId3"/>
    <p:sldId id="261" r:id="rId4"/>
    <p:sldId id="263" r:id="rId5"/>
    <p:sldId id="274" r:id="rId6"/>
    <p:sldId id="271" r:id="rId7"/>
    <p:sldId id="269" r:id="rId8"/>
    <p:sldId id="275" r:id="rId9"/>
    <p:sldId id="273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4"/>
    <p:restoredTop sz="94629"/>
  </p:normalViewPr>
  <p:slideViewPr>
    <p:cSldViewPr snapToGrid="0" snapToObjects="1">
      <p:cViewPr>
        <p:scale>
          <a:sx n="59" d="100"/>
          <a:sy n="59" d="100"/>
        </p:scale>
        <p:origin x="2144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4DCE9-BB8D-B244-8E74-C04045406E13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7F27-8A18-E440-B4D1-8AAA0221E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5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8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2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07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52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1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4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35022-AE1E-B74A-9497-0D85FF8CC80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4F9FF-0EEF-C445-A1C3-708A64350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8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1666338" y="5269357"/>
            <a:ext cx="8365054" cy="800853"/>
            <a:chOff x="1666338" y="5269357"/>
            <a:chExt cx="8365054" cy="800853"/>
          </a:xfrm>
        </p:grpSpPr>
        <p:sp>
          <p:nvSpPr>
            <p:cNvPr id="10" name="Rectangle 9"/>
            <p:cNvSpPr/>
            <p:nvPr/>
          </p:nvSpPr>
          <p:spPr>
            <a:xfrm>
              <a:off x="4903940" y="5346078"/>
              <a:ext cx="5012122" cy="2224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04483" y="5745613"/>
              <a:ext cx="5226909" cy="22242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66338" y="5272622"/>
              <a:ext cx="2952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Genscan</a:t>
              </a:r>
              <a:r>
                <a:rPr lang="en-US" dirty="0" smtClean="0"/>
                <a:t> predicted gene exon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59124" y="5672157"/>
              <a:ext cx="18576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Official gene exon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107636" y="5272622"/>
              <a:ext cx="198120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45756" y="5272622"/>
              <a:ext cx="198120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143728" y="5269357"/>
              <a:ext cx="548117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75765" y="5699788"/>
              <a:ext cx="1023854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107636" y="5700878"/>
              <a:ext cx="198120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645756" y="5700878"/>
              <a:ext cx="198120" cy="36933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7667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910" y="0"/>
            <a:ext cx="6212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predicted </a:t>
            </a:r>
            <a:r>
              <a:rPr lang="en-US" dirty="0" smtClean="0"/>
              <a:t>genes and the reasons for gene over-prediction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362" y="2573355"/>
            <a:ext cx="4484638" cy="298369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87548" y="4065202"/>
            <a:ext cx="7587050" cy="1117579"/>
            <a:chOff x="98853" y="2761072"/>
            <a:chExt cx="7587050" cy="111757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13223"/>
            <a:stretch/>
          </p:blipFill>
          <p:spPr>
            <a:xfrm>
              <a:off x="1955643" y="2761072"/>
              <a:ext cx="5730260" cy="111757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8853" y="3570874"/>
              <a:ext cx="185679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Predicted gene regions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83903" y="2993892"/>
              <a:ext cx="167174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Official gene regions</a:t>
              </a:r>
              <a:endParaRPr lang="en-US" sz="14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95023" y="2792657"/>
            <a:ext cx="7693020" cy="686734"/>
            <a:chOff x="175705" y="3370878"/>
            <a:chExt cx="7693020" cy="686734"/>
          </a:xfrm>
        </p:grpSpPr>
        <p:grpSp>
          <p:nvGrpSpPr>
            <p:cNvPr id="12" name="Group 11"/>
            <p:cNvGrpSpPr/>
            <p:nvPr/>
          </p:nvGrpSpPr>
          <p:grpSpPr>
            <a:xfrm>
              <a:off x="175705" y="3370878"/>
              <a:ext cx="1856790" cy="686734"/>
              <a:chOff x="175705" y="3370878"/>
              <a:chExt cx="1856790" cy="686734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175705" y="3749835"/>
                <a:ext cx="185679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Predicted gene regions</a:t>
                </a:r>
                <a:endParaRPr lang="en-US" sz="14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60755" y="3370878"/>
                <a:ext cx="16717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Official gene regions</a:t>
                </a:r>
                <a:endParaRPr lang="en-US" sz="1400" dirty="0"/>
              </a:p>
            </p:txBody>
          </p:sp>
        </p:grp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/>
            <a:srcRect l="11955"/>
            <a:stretch/>
          </p:blipFill>
          <p:spPr>
            <a:xfrm>
              <a:off x="2048270" y="3379943"/>
              <a:ext cx="5820455" cy="6508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74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750" y="2131674"/>
            <a:ext cx="3517120" cy="233999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83903" y="2131674"/>
            <a:ext cx="6011694" cy="768867"/>
            <a:chOff x="1666338" y="3547075"/>
            <a:chExt cx="6011694" cy="768867"/>
          </a:xfrm>
        </p:grpSpPr>
        <p:sp>
          <p:nvSpPr>
            <p:cNvPr id="10" name="Rectangle 9"/>
            <p:cNvSpPr/>
            <p:nvPr/>
          </p:nvSpPr>
          <p:spPr>
            <a:xfrm>
              <a:off x="4903940" y="3620531"/>
              <a:ext cx="2624934" cy="22242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04483" y="4020066"/>
              <a:ext cx="2873549" cy="222421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66338" y="3547075"/>
              <a:ext cx="31012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Genscan</a:t>
              </a:r>
              <a:r>
                <a:rPr lang="en-US" dirty="0" smtClean="0"/>
                <a:t> predicted gene region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59124" y="3946610"/>
              <a:ext cx="2006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Official gene region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55425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Shorter predicted size that </a:t>
            </a:r>
            <a:r>
              <a:rPr lang="en-US" smtClean="0"/>
              <a:t>the official gene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25321"/>
            <a:ext cx="12192000" cy="790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8" y="1386016"/>
            <a:ext cx="4427838" cy="442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79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5706"/>
            <a:ext cx="12192000" cy="23037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61309" y="942109"/>
            <a:ext cx="78693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Problem for the </a:t>
            </a:r>
            <a:r>
              <a:rPr lang="en-US" sz="4000" b="1" dirty="0" err="1" smtClean="0"/>
              <a:t>blastn</a:t>
            </a:r>
            <a:r>
              <a:rPr lang="en-US" sz="4000" b="1" dirty="0" smtClean="0"/>
              <a:t> annotation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79262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9532"/>
            <a:ext cx="4508500" cy="2997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91212" y="5160208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mtClean="0"/>
              <a:t>Case 2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00415" y="2694585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dirty="0" smtClean="0"/>
              <a:t>Case 1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409172" y="1980430"/>
            <a:ext cx="7782827" cy="3789190"/>
            <a:chOff x="4409172" y="1980430"/>
            <a:chExt cx="7782827" cy="378919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13264"/>
            <a:stretch/>
          </p:blipFill>
          <p:spPr>
            <a:xfrm>
              <a:off x="6290115" y="1980430"/>
              <a:ext cx="5901884" cy="190150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l="13692"/>
            <a:stretch/>
          </p:blipFill>
          <p:spPr>
            <a:xfrm>
              <a:off x="6290115" y="5076599"/>
              <a:ext cx="5852455" cy="693021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433326" y="3563825"/>
              <a:ext cx="185679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Predicted gene regions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618376" y="2743165"/>
              <a:ext cx="167174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Official gene regions</a:t>
              </a:r>
              <a:endParaRPr lang="en-US" sz="1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409172" y="5413902"/>
              <a:ext cx="185679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Predicted gene regions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94222" y="5091178"/>
              <a:ext cx="167174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Official gene regions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7601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344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694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02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3000"/>
            <a:ext cx="12192000" cy="12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74865"/>
            <a:ext cx="12192000" cy="78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26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2927</TotalTime>
  <Words>63</Words>
  <Application>Microsoft Macintosh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PowerPoint Presentation</vt:lpstr>
      <vt:lpstr>Total predicted genes and the reasons for gene over-prediction</vt:lpstr>
      <vt:lpstr>PowerPoint Presentation</vt:lpstr>
      <vt:lpstr>Shorter predicted size that the official gene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Cheuk Ting Law</dc:creator>
  <cp:lastModifiedBy>Cheuk Ting Law</cp:lastModifiedBy>
  <cp:revision>34</cp:revision>
  <dcterms:created xsi:type="dcterms:W3CDTF">2017-11-14T00:39:41Z</dcterms:created>
  <dcterms:modified xsi:type="dcterms:W3CDTF">2017-11-16T16:01:47Z</dcterms:modified>
</cp:coreProperties>
</file>

<file path=docProps/thumbnail.jpeg>
</file>